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96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D3AAA-03F4-8F4F-972F-780E3F2A5222}" type="datetimeFigureOut">
              <a:rPr lang="en-US" smtClean="0"/>
              <a:t>23/01/2014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DD2DA-2AAB-8D4D-8043-C8D7AB286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9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DD2DA-2AAB-8D4D-8043-C8D7AB2864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7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55567557-625C-264A-992D-80FB062F6112}" type="datetimeFigureOut">
              <a:rPr lang="en-US" smtClean="0"/>
              <a:t>23/01/2014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45A6DB29-8429-2B47-A6FB-3396534C7F6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7557-625C-264A-992D-80FB062F6112}" type="datetimeFigureOut">
              <a:rPr lang="en-US" smtClean="0"/>
              <a:t>23/01/2014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DB29-8429-2B47-A6FB-3396534C7F6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7557-625C-264A-992D-80FB062F6112}" type="datetimeFigureOut">
              <a:rPr lang="en-US" smtClean="0"/>
              <a:t>23/01/2014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DB29-8429-2B47-A6FB-3396534C7F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7557-625C-264A-992D-80FB062F6112}" type="datetimeFigureOut">
              <a:rPr lang="en-US" smtClean="0"/>
              <a:t>23/01/2014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DB29-8429-2B47-A6FB-3396534C7F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7557-625C-264A-992D-80FB062F6112}" type="datetimeFigureOut">
              <a:rPr lang="en-US" smtClean="0"/>
              <a:t>23/01/2014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DB29-8429-2B47-A6FB-3396534C7F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7557-625C-264A-992D-80FB062F6112}" type="datetimeFigureOut">
              <a:rPr lang="en-US" smtClean="0"/>
              <a:t>23/01/2014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DB29-8429-2B47-A6FB-3396534C7F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7557-625C-264A-992D-80FB062F6112}" type="datetimeFigureOut">
              <a:rPr lang="en-US" smtClean="0"/>
              <a:t>23/01/2014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DB29-8429-2B47-A6FB-3396534C7F64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7557-625C-264A-992D-80FB062F6112}" type="datetimeFigureOut">
              <a:rPr lang="en-US" smtClean="0"/>
              <a:t>23/01/2014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DB29-8429-2B47-A6FB-3396534C7F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7557-625C-264A-992D-80FB062F6112}" type="datetimeFigureOut">
              <a:rPr lang="en-US" smtClean="0"/>
              <a:t>23/01/2014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DB29-8429-2B47-A6FB-3396534C7F6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7557-625C-264A-992D-80FB062F6112}" type="datetimeFigureOut">
              <a:rPr lang="en-US" smtClean="0"/>
              <a:t>23/01/2014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DB29-8429-2B47-A6FB-3396534C7F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7557-625C-264A-992D-80FB062F6112}" type="datetimeFigureOut">
              <a:rPr lang="en-US" smtClean="0"/>
              <a:t>23/01/2014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DB29-8429-2B47-A6FB-3396534C7F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7557-625C-264A-992D-80FB062F6112}" type="datetimeFigureOut">
              <a:rPr lang="en-US" smtClean="0"/>
              <a:t>23/01/2014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DB29-8429-2B47-A6FB-3396534C7F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7557-625C-264A-992D-80FB062F6112}" type="datetimeFigureOut">
              <a:rPr lang="en-US" smtClean="0"/>
              <a:t>23/01/2014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DB29-8429-2B47-A6FB-3396534C7F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55567557-625C-264A-992D-80FB062F6112}" type="datetimeFigureOut">
              <a:rPr lang="en-US" smtClean="0"/>
              <a:t>23/01/2014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45A6DB29-8429-2B47-A6FB-3396534C7F6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7557-625C-264A-992D-80FB062F6112}" type="datetimeFigureOut">
              <a:rPr lang="en-US" smtClean="0"/>
              <a:t>23/01/2014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DB29-8429-2B47-A6FB-3396534C7F6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7557-625C-264A-992D-80FB062F6112}" type="datetimeFigureOut">
              <a:rPr lang="en-US" smtClean="0"/>
              <a:t>23/01/2014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DB29-8429-2B47-A6FB-3396534C7F6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7557-625C-264A-992D-80FB062F6112}" type="datetimeFigureOut">
              <a:rPr lang="en-US" smtClean="0"/>
              <a:t>23/01/2014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DB29-8429-2B47-A6FB-3396534C7F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7557-625C-264A-992D-80FB062F6112}" type="datetimeFigureOut">
              <a:rPr lang="en-US" smtClean="0"/>
              <a:t>23/01/2014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DB29-8429-2B47-A6FB-3396534C7F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7557-625C-264A-992D-80FB062F6112}" type="datetimeFigureOut">
              <a:rPr lang="en-US" smtClean="0"/>
              <a:t>23/01/2014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DB29-8429-2B47-A6FB-3396534C7F6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7557-625C-264A-992D-80FB062F6112}" type="datetimeFigureOut">
              <a:rPr lang="en-US" smtClean="0"/>
              <a:t>23/01/2014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DB29-8429-2B47-A6FB-3396534C7F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55567557-625C-264A-992D-80FB062F6112}" type="datetimeFigureOut">
              <a:rPr lang="en-US" smtClean="0"/>
              <a:t>23/01/2014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45A6DB29-8429-2B47-A6FB-3396534C7F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youtube.com/watch?v=uVZssBBFtZ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67774633" TargetMode="External"/><Relationship Id="rId4" Type="http://schemas.openxmlformats.org/officeDocument/2006/relationships/hyperlink" Target="https://www.youtube.com/watch?v=xzQWgv5sNm4" TargetMode="External"/><Relationship Id="rId5" Type="http://schemas.openxmlformats.org/officeDocument/2006/relationships/hyperlink" Target="http://www.youtube.com/watch?v=kSwz01n8bhc" TargetMode="External"/><Relationship Id="rId6" Type="http://schemas.openxmlformats.org/officeDocument/2006/relationships/hyperlink" Target="http://www.youtube.com/watch?v=wz0rt8HIl0s" TargetMode="External"/><Relationship Id="rId7" Type="http://schemas.openxmlformats.org/officeDocument/2006/relationships/hyperlink" Target="http://www.youtube.com/watch?v=Uj4RBmU-PIo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QzxXQhMZHHo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topmotionexplosion.com/blogs/blog/6394410-6-stop-motion-beginner-mistakes-and-how-to-avoid-them" TargetMode="External"/><Relationship Id="rId3" Type="http://schemas.openxmlformats.org/officeDocument/2006/relationships/hyperlink" Target="http://www.stormthecastle.com/stop-motion-animation/Nine-creative-techniques-for-stop-motion-animation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Cinekids</a:t>
            </a:r>
            <a:r>
              <a:rPr lang="en-US" dirty="0" smtClean="0"/>
              <a:t> Brief Art 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Inspired by </a:t>
            </a:r>
            <a:r>
              <a:rPr lang="en-US" dirty="0" smtClean="0"/>
              <a:t>the </a:t>
            </a:r>
            <a:r>
              <a:rPr lang="en-US" dirty="0" smtClean="0"/>
              <a:t>Down </a:t>
            </a:r>
            <a:r>
              <a:rPr lang="en-US" dirty="0" smtClean="0"/>
              <a:t>The Rabbit </a:t>
            </a:r>
            <a:r>
              <a:rPr lang="en-US" dirty="0" smtClean="0"/>
              <a:t>Hole season of events I am </a:t>
            </a:r>
            <a:r>
              <a:rPr lang="en-US" dirty="0" err="1" smtClean="0"/>
              <a:t>organising</a:t>
            </a:r>
            <a:r>
              <a:rPr lang="en-US" dirty="0" smtClean="0"/>
              <a:t> </a:t>
            </a:r>
            <a:r>
              <a:rPr lang="en-US" dirty="0" smtClean="0"/>
              <a:t>for the Family Arts Festival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771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Stop-motion animation inspiration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Follow the White Rabbit: Begin animation with the white rabbit/Alice falling down the Rabbit Hole </a:t>
            </a:r>
            <a:r>
              <a:rPr lang="en-US" dirty="0">
                <a:hlinkClick r:id="rId3"/>
              </a:rPr>
              <a:t>http://www.youtube.com/watch?v=</a:t>
            </a:r>
            <a:r>
              <a:rPr lang="en-US" dirty="0" smtClean="0">
                <a:hlinkClick r:id="rId3"/>
              </a:rPr>
              <a:t>uVZssBBFtZ8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Animate original-style Alice drawings (or my own mixed media versions of them e.g. painted / silhouettes on paper or using light projection behind tissue paper background / made into 3D sculptures in a set)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Use a mixture of characters from different Alice versions (e.g. Carroll’s / Disney / 2010) in a short narrative/conversation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Falling down the rabbit hole – passing clocks / tea cups / a grand piano etc… Could be good to animate this. Use of perspective. Beginning with the rabbit hole opening up (being drawn as if it is getting bigger and bigger) / cutting a hole in paper to reveal more brown underneath? 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6367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230" y="-48058"/>
            <a:ext cx="2425423" cy="34135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362" y="0"/>
            <a:ext cx="3010489" cy="336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800" y="0"/>
            <a:ext cx="2413000" cy="3365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8436" y="3289300"/>
            <a:ext cx="2497510" cy="37191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20876" cy="3365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9145" y="3330142"/>
            <a:ext cx="4528272" cy="35299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0161" y="3315873"/>
            <a:ext cx="2588986" cy="378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35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7089"/>
            <a:ext cx="3513370" cy="34053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542" y="3276230"/>
            <a:ext cx="3552129" cy="3831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671" y="3517088"/>
            <a:ext cx="2253063" cy="3460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82170" y="-1"/>
            <a:ext cx="5536179" cy="3591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3993" y="0"/>
            <a:ext cx="4709356" cy="359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76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Inspiring stop motion/animated films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hlinkClick r:id="rId2"/>
              </a:rPr>
              <a:t>http://www.youtube.com/watch?v=</a:t>
            </a:r>
            <a:r>
              <a:rPr lang="en-US" sz="2000" dirty="0" smtClean="0">
                <a:hlinkClick r:id="rId2"/>
              </a:rPr>
              <a:t>QzxXQhMZHHo</a:t>
            </a:r>
            <a:endParaRPr lang="en-US" sz="2000" dirty="0"/>
          </a:p>
          <a:p>
            <a:r>
              <a:rPr lang="pt-BR" sz="2000" dirty="0">
                <a:hlinkClick r:id="rId3"/>
              </a:rPr>
              <a:t>http://vimeo.com/</a:t>
            </a:r>
            <a:r>
              <a:rPr lang="pt-BR" sz="2000" dirty="0" smtClean="0">
                <a:hlinkClick r:id="rId3"/>
              </a:rPr>
              <a:t>67774633</a:t>
            </a:r>
            <a:endParaRPr lang="pt-BR" sz="2000" dirty="0" smtClean="0"/>
          </a:p>
          <a:p>
            <a:r>
              <a:rPr lang="pt-BR" sz="2000" dirty="0">
                <a:hlinkClick r:id="rId4"/>
              </a:rPr>
              <a:t>https://www.youtube.com/watch?v=</a:t>
            </a:r>
            <a:r>
              <a:rPr lang="pt-BR" sz="2000" dirty="0" smtClean="0">
                <a:hlinkClick r:id="rId4"/>
              </a:rPr>
              <a:t>xzQWgv5sNm4</a:t>
            </a:r>
            <a:endParaRPr lang="pt-BR" sz="2000" dirty="0" smtClean="0"/>
          </a:p>
          <a:p>
            <a:r>
              <a:rPr lang="pt-BR" sz="2000" dirty="0">
                <a:hlinkClick r:id="rId5"/>
              </a:rPr>
              <a:t>http://www.youtube.com/watch?v=</a:t>
            </a:r>
            <a:r>
              <a:rPr lang="pt-BR" sz="2000" dirty="0" smtClean="0">
                <a:hlinkClick r:id="rId5"/>
              </a:rPr>
              <a:t>kSwz01n8bhc</a:t>
            </a:r>
            <a:endParaRPr lang="en-US" sz="2000" dirty="0"/>
          </a:p>
          <a:p>
            <a:r>
              <a:rPr lang="en-US" sz="2000" dirty="0" smtClean="0"/>
              <a:t>Shoe </a:t>
            </a:r>
            <a:r>
              <a:rPr lang="en-US" sz="2000" dirty="0"/>
              <a:t>(</a:t>
            </a:r>
            <a:r>
              <a:rPr lang="en-US" sz="2000" dirty="0" smtClean="0"/>
              <a:t>2008</a:t>
            </a:r>
            <a:r>
              <a:rPr lang="en-US" sz="2000" dirty="0" smtClean="0"/>
              <a:t>) </a:t>
            </a:r>
            <a:r>
              <a:rPr lang="en-US" sz="2000" dirty="0" smtClean="0">
                <a:hlinkClick r:id="rId6"/>
              </a:rPr>
              <a:t>http</a:t>
            </a:r>
            <a:r>
              <a:rPr lang="en-US" sz="2000" dirty="0">
                <a:hlinkClick r:id="rId6"/>
              </a:rPr>
              <a:t>://www.youtube.com/watch?v=</a:t>
            </a:r>
            <a:r>
              <a:rPr lang="en-US" sz="2000" dirty="0" smtClean="0">
                <a:hlinkClick r:id="rId6"/>
              </a:rPr>
              <a:t>wz0rt8HIl0s</a:t>
            </a:r>
            <a:endParaRPr lang="en-US" sz="2000" dirty="0" smtClean="0"/>
          </a:p>
          <a:p>
            <a:r>
              <a:rPr lang="en-US" sz="2000" dirty="0" smtClean="0"/>
              <a:t>Scary but amazing</a:t>
            </a:r>
            <a:r>
              <a:rPr lang="en-US" sz="2000" dirty="0"/>
              <a:t>! </a:t>
            </a:r>
            <a:r>
              <a:rPr lang="en-US" sz="2000" dirty="0">
                <a:hlinkClick r:id="rId7"/>
              </a:rPr>
              <a:t>http://www.youtube.com/watch?v</a:t>
            </a:r>
            <a:r>
              <a:rPr lang="en-US" sz="2000">
                <a:hlinkClick r:id="rId7"/>
              </a:rPr>
              <a:t>=Uj4RBmU</a:t>
            </a:r>
            <a:r>
              <a:rPr lang="en-US" sz="2000">
                <a:hlinkClick r:id="rId7"/>
              </a:rPr>
              <a:t>-</a:t>
            </a:r>
            <a:r>
              <a:rPr lang="en-US" sz="2000" smtClean="0">
                <a:hlinkClick r:id="rId7"/>
              </a:rPr>
              <a:t>PIo</a:t>
            </a:r>
            <a:endParaRPr lang="en-US" sz="200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79390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motion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the camera close and use a variety of shots if possible. Zoom in and out if you don’t want to move the camera.</a:t>
            </a:r>
          </a:p>
          <a:p>
            <a:r>
              <a:rPr lang="en-US" dirty="0" smtClean="0"/>
              <a:t>Have a clear beginning, middle and end.</a:t>
            </a:r>
          </a:p>
          <a:p>
            <a:r>
              <a:rPr lang="en-US" dirty="0" smtClean="0"/>
              <a:t>Have multiple things happening in one shot and make things move at different times.</a:t>
            </a:r>
          </a:p>
          <a:p>
            <a:r>
              <a:rPr lang="en-US" dirty="0" smtClean="0"/>
              <a:t>Use text to narrate your story?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35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Stop </a:t>
            </a:r>
            <a:r>
              <a:rPr lang="en-US" dirty="0"/>
              <a:t>motion tips: </a:t>
            </a:r>
            <a:r>
              <a:rPr lang="en-US" dirty="0">
                <a:hlinkClick r:id="rId2"/>
              </a:rPr>
              <a:t>http://stopmotionexplosion.com/blogs/blog/6394410-6-stop-motion-beginner-mistakes-and-how-to-avoid-</a:t>
            </a:r>
            <a:r>
              <a:rPr lang="en-US" dirty="0" smtClean="0">
                <a:hlinkClick r:id="rId2"/>
              </a:rPr>
              <a:t>them</a:t>
            </a:r>
            <a:endParaRPr lang="en-US" dirty="0"/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://www.stormthecastle.com/stop-motion-animation/Nine-creative-techniques-for-stop-motion-</a:t>
            </a:r>
            <a:r>
              <a:rPr lang="en-US" dirty="0" smtClean="0">
                <a:hlinkClick r:id="rId3"/>
              </a:rPr>
              <a:t>animation.htm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57907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11449</TotalTime>
  <Words>378</Words>
  <Application>Microsoft Macintosh PowerPoint</Application>
  <PresentationFormat>On-screen Show (4:3)</PresentationFormat>
  <Paragraphs>23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Inkwell</vt:lpstr>
      <vt:lpstr>Cinekids Brief Art Work</vt:lpstr>
      <vt:lpstr>Stop-motion animation inspiration</vt:lpstr>
      <vt:lpstr>PowerPoint Presentation</vt:lpstr>
      <vt:lpstr>PowerPoint Presentation</vt:lpstr>
      <vt:lpstr>Inspiring stop motion/animated films</vt:lpstr>
      <vt:lpstr>Stop motion tips</vt:lpstr>
      <vt:lpstr>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Cinekids Brief Art Work</dc:title>
  <dc:creator>Roseanna Dias</dc:creator>
  <cp:lastModifiedBy>Roseanna Dias</cp:lastModifiedBy>
  <cp:revision>38</cp:revision>
  <dcterms:created xsi:type="dcterms:W3CDTF">2013-09-13T15:42:10Z</dcterms:created>
  <dcterms:modified xsi:type="dcterms:W3CDTF">2014-01-23T23:08:37Z</dcterms:modified>
</cp:coreProperties>
</file>