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8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2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8258753-CE9C-854A-B189-A838FC2A72F4}" type="datetimeFigureOut">
              <a:rPr lang="en-US" smtClean="0"/>
              <a:t>13/09/2013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6E3D28-1C1A-7F47-B618-9E02191303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8753-CE9C-854A-B189-A838FC2A72F4}" type="datetimeFigureOut">
              <a:rPr lang="en-US" smtClean="0"/>
              <a:t>13/09/2013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3D28-1C1A-7F47-B618-9E02191303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8753-CE9C-854A-B189-A838FC2A72F4}" type="datetimeFigureOut">
              <a:rPr lang="en-US" smtClean="0"/>
              <a:t>13/09/2013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3D28-1C1A-7F47-B618-9E02191303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8753-CE9C-854A-B189-A838FC2A72F4}" type="datetimeFigureOut">
              <a:rPr lang="en-US" smtClean="0"/>
              <a:t>13/09/2013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3D28-1C1A-7F47-B618-9E0219130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8753-CE9C-854A-B189-A838FC2A72F4}" type="datetimeFigureOut">
              <a:rPr lang="en-US" smtClean="0"/>
              <a:t>13/09/2013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3D28-1C1A-7F47-B618-9E0219130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8753-CE9C-854A-B189-A838FC2A72F4}" type="datetimeFigureOut">
              <a:rPr lang="en-US" smtClean="0"/>
              <a:t>13/09/2013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3D28-1C1A-7F47-B618-9E0219130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8753-CE9C-854A-B189-A838FC2A72F4}" type="datetimeFigureOut">
              <a:rPr lang="en-US" smtClean="0"/>
              <a:t>13/09/2013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3D28-1C1A-7F47-B618-9E02191303EA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8753-CE9C-854A-B189-A838FC2A72F4}" type="datetimeFigureOut">
              <a:rPr lang="en-US" smtClean="0"/>
              <a:t>13/09/2013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3D28-1C1A-7F47-B618-9E0219130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8753-CE9C-854A-B189-A838FC2A72F4}" type="datetimeFigureOut">
              <a:rPr lang="en-US" smtClean="0"/>
              <a:t>13/09/2013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3D28-1C1A-7F47-B618-9E02191303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8753-CE9C-854A-B189-A838FC2A72F4}" type="datetimeFigureOut">
              <a:rPr lang="en-US" smtClean="0"/>
              <a:t>13/09/2013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3D28-1C1A-7F47-B618-9E0219130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8753-CE9C-854A-B189-A838FC2A72F4}" type="datetimeFigureOut">
              <a:rPr lang="en-US" smtClean="0"/>
              <a:t>13/09/2013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3D28-1C1A-7F47-B618-9E0219130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8753-CE9C-854A-B189-A838FC2A72F4}" type="datetimeFigureOut">
              <a:rPr lang="en-US" smtClean="0"/>
              <a:t>13/09/2013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3D28-1C1A-7F47-B618-9E0219130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8753-CE9C-854A-B189-A838FC2A72F4}" type="datetimeFigureOut">
              <a:rPr lang="en-US" smtClean="0"/>
              <a:t>13/09/2013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3D28-1C1A-7F47-B618-9E0219130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D8258753-CE9C-854A-B189-A838FC2A72F4}" type="datetimeFigureOut">
              <a:rPr lang="en-US" smtClean="0"/>
              <a:t>13/09/2013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6E3D28-1C1A-7F47-B618-9E02191303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8753-CE9C-854A-B189-A838FC2A72F4}" type="datetimeFigureOut">
              <a:rPr lang="en-US" smtClean="0"/>
              <a:t>13/09/2013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3D28-1C1A-7F47-B618-9E02191303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8753-CE9C-854A-B189-A838FC2A72F4}" type="datetimeFigureOut">
              <a:rPr lang="en-US" smtClean="0"/>
              <a:t>13/09/2013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3D28-1C1A-7F47-B618-9E02191303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8753-CE9C-854A-B189-A838FC2A72F4}" type="datetimeFigureOut">
              <a:rPr lang="en-US" smtClean="0"/>
              <a:t>13/09/2013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3D28-1C1A-7F47-B618-9E0219130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8753-CE9C-854A-B189-A838FC2A72F4}" type="datetimeFigureOut">
              <a:rPr lang="en-US" smtClean="0"/>
              <a:t>13/09/2013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3D28-1C1A-7F47-B618-9E0219130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8753-CE9C-854A-B189-A838FC2A72F4}" type="datetimeFigureOut">
              <a:rPr lang="en-US" smtClean="0"/>
              <a:t>13/09/2013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3D28-1C1A-7F47-B618-9E02191303E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8753-CE9C-854A-B189-A838FC2A72F4}" type="datetimeFigureOut">
              <a:rPr lang="en-US" smtClean="0"/>
              <a:t>13/09/2013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3D28-1C1A-7F47-B618-9E02191303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8258753-CE9C-854A-B189-A838FC2A72F4}" type="datetimeFigureOut">
              <a:rPr lang="en-US" smtClean="0"/>
              <a:t>13/09/2013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2D6E3D28-1C1A-7F47-B618-9E02191303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mdb.com/title/tt1828229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atershed.co.uk/whatson/3664/box-of-delights-1" TargetMode="Externa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mdb.com/title/tt1245104/" TargetMode="Externa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meo.com/25034611" TargetMode="Externa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mdb.com/title/tt0048980/" TargetMode="Externa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imdb.com/title/tt1438462/" TargetMode="Externa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mdb.com/title/tt0892769/" TargetMode="External"/><Relationship Id="rId3" Type="http://schemas.openxmlformats.org/officeDocument/2006/relationships/hyperlink" Target="http://www.imdb.com/title/tt033929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732982"/>
            <a:ext cx="6477000" cy="1305362"/>
          </a:xfrm>
        </p:spPr>
        <p:txBody>
          <a:bodyPr/>
          <a:lstStyle/>
          <a:p>
            <a:r>
              <a:rPr lang="en-US" sz="4000" dirty="0" smtClean="0"/>
              <a:t>Down The Rabbit Hole - Film Screening + Workshop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Sat 2 </a:t>
            </a:r>
            <a:r>
              <a:rPr lang="en-US" smtClean="0"/>
              <a:t>Nov 13:00/13:30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77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3 – Tales of The Night + Story-making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GB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GB" b="1" dirty="0" smtClean="0"/>
              <a:t>Tales </a:t>
            </a:r>
            <a:r>
              <a:rPr lang="en-GB" b="1" dirty="0"/>
              <a:t>of the Night</a:t>
            </a:r>
            <a:endParaRPr lang="en-GB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i="1" dirty="0"/>
              <a:t>French, Michel Ocelot, 2011, 84 min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This enchanting short film about a red balloon that befriends a little French boy is more than a joy to watch.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Useful links: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http://www.imdb.com/title/tt1828229/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3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totn_01c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r="4248"/>
          <a:stretch>
            <a:fillRect/>
          </a:stretch>
        </p:blipFill>
        <p:spPr/>
      </p:pic>
      <p:pic>
        <p:nvPicPr>
          <p:cNvPr id="3" name="Picture Placeholder 2" descr="tales of the night 1.jpg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r="11355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3 – Tales of the Night -Concepts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356660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ts val="0"/>
              </a:spcBef>
              <a:buFont typeface="Arial"/>
              <a:buChar char="•"/>
            </a:pPr>
            <a:endParaRPr lang="en-US" dirty="0"/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History </a:t>
            </a:r>
            <a:r>
              <a:rPr lang="en-US" dirty="0"/>
              <a:t>blending with </a:t>
            </a:r>
            <a:r>
              <a:rPr lang="en-US" dirty="0" smtClean="0"/>
              <a:t>fantasy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/>
              <a:t>round the world </a:t>
            </a:r>
            <a:r>
              <a:rPr lang="en-US" dirty="0" smtClean="0"/>
              <a:t>adventure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Fairytales and folklore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Silhouettes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hadow puppets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Paper cutting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Light projection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Different cultures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Magical creatures and characters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Lyricism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Interweaving stories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A broken narrative (like Carroll’s nonsense narrative)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endParaRPr lang="en-US" dirty="0" smtClean="0"/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endParaRPr lang="en-US" dirty="0" smtClean="0"/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endParaRPr lang="en-US" dirty="0" smtClean="0"/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4 – Digital Story Telling Workshop + Short film/Clip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 </a:t>
            </a:r>
            <a:r>
              <a:rPr lang="en-US" dirty="0" smtClean="0"/>
              <a:t>Balloon</a:t>
            </a:r>
          </a:p>
          <a:p>
            <a:r>
              <a:rPr lang="en-US" dirty="0" smtClean="0"/>
              <a:t>Pesto (Pixar, 5mins)</a:t>
            </a:r>
            <a:endParaRPr lang="en-US" dirty="0" smtClean="0"/>
          </a:p>
          <a:p>
            <a:r>
              <a:rPr lang="en-US" dirty="0" smtClean="0"/>
              <a:t>Clip from Alice in Wonderland (2010) e.g. Proposal, Alice goes down the rabbit hole, enters Wonderland/</a:t>
            </a:r>
            <a:r>
              <a:rPr lang="en-US" dirty="0" err="1" smtClean="0"/>
              <a:t>Underland</a:t>
            </a:r>
            <a:r>
              <a:rPr lang="en-US" dirty="0" smtClean="0"/>
              <a:t>. We could start with this – talk about what makes it a good story/how its been </a:t>
            </a:r>
            <a:r>
              <a:rPr lang="en-US" smtClean="0"/>
              <a:t>reinvented</a:t>
            </a:r>
            <a:r>
              <a:rPr lang="en-US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6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1 -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Short films and animations based on adventure/imagination/magic, followed by a stop-motion animation workshop for kids and grown ups using mixed media. Everyone making a character for the set of their adventure and then animating a short story.</a:t>
            </a:r>
          </a:p>
          <a:p>
            <a:r>
              <a:rPr lang="en-US" dirty="0" smtClean="0"/>
              <a:t>Copy: ‘a kaleidoscopic showcase…’</a:t>
            </a:r>
            <a:endParaRPr lang="en-US" dirty="0"/>
          </a:p>
          <a:p>
            <a:r>
              <a:rPr lang="en-US" dirty="0" smtClean="0"/>
              <a:t>Pervasive Media Studio engagement – Presented by Watershed’s Pervasive Media Studio?</a:t>
            </a:r>
          </a:p>
          <a:p>
            <a:r>
              <a:rPr lang="en-US" dirty="0" smtClean="0"/>
              <a:t>Workshop with Rose?</a:t>
            </a:r>
          </a:p>
        </p:txBody>
      </p:sp>
    </p:spTree>
    <p:extLst>
      <p:ext uri="{BB962C8B-B14F-4D97-AF65-F5344CB8AC3E}">
        <p14:creationId xmlns:p14="http://schemas.microsoft.com/office/powerpoint/2010/main" val="65060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1 – Short films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Balloon </a:t>
            </a:r>
            <a:r>
              <a:rPr lang="en-US" sz="2000" b="1" dirty="0" smtClean="0"/>
              <a:t>Moon</a:t>
            </a:r>
            <a:endParaRPr lang="en-GB" sz="2000" dirty="0"/>
          </a:p>
          <a:p>
            <a:pPr marL="0" indent="0" algn="ctr">
              <a:buNone/>
            </a:pPr>
            <a:r>
              <a:rPr lang="en-US" sz="2000" i="1" dirty="0" smtClean="0"/>
              <a:t>Portugal</a:t>
            </a:r>
            <a:r>
              <a:rPr lang="en-GB" sz="2000" i="1" dirty="0" smtClean="0"/>
              <a:t>, </a:t>
            </a:r>
            <a:r>
              <a:rPr lang="en-US" sz="2000" i="1" dirty="0" smtClean="0"/>
              <a:t>Animation</a:t>
            </a:r>
            <a:r>
              <a:rPr lang="en-US" sz="2000" i="1" dirty="0"/>
              <a:t>, Jose Miguel </a:t>
            </a:r>
            <a:r>
              <a:rPr lang="en-US" sz="2000" i="1" dirty="0" err="1"/>
              <a:t>Ribeiro</a:t>
            </a:r>
            <a:r>
              <a:rPr lang="en-US" sz="2000" i="1" dirty="0"/>
              <a:t>, 2010, 5 min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With sumptuous colors and artful stop motion animation, a cardboard boy and his ladybug friend set sail into a deep blue moonlit sea and have a dream adventure. </a:t>
            </a:r>
            <a:endParaRPr lang="en-GB" sz="2000" dirty="0"/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-9327" r="9327"/>
          <a:stretch/>
        </p:blipFill>
        <p:spPr>
          <a:xfrm>
            <a:off x="1763285" y="3793696"/>
            <a:ext cx="5040285" cy="25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GB" b="1" dirty="0" smtClean="0"/>
              <a:t>Pesto</a:t>
            </a:r>
            <a:endParaRPr lang="en-GB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i="1" dirty="0"/>
              <a:t>Animation, </a:t>
            </a:r>
            <a:r>
              <a:rPr lang="en-US" i="1" dirty="0" smtClean="0"/>
              <a:t>Pixar, 2008, </a:t>
            </a:r>
            <a:r>
              <a:rPr lang="en-US" i="1" dirty="0"/>
              <a:t>5 </a:t>
            </a:r>
            <a:r>
              <a:rPr lang="en-US" i="1" dirty="0" smtClean="0"/>
              <a:t>min</a:t>
            </a: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A </a:t>
            </a:r>
            <a:r>
              <a:rPr lang="en-US" dirty="0" smtClean="0"/>
              <a:t>comedy treat in which a stage magician and his white </a:t>
            </a:r>
            <a:r>
              <a:rPr lang="en-US" dirty="0"/>
              <a:t>rabbit </a:t>
            </a:r>
            <a:r>
              <a:rPr lang="en-US" dirty="0" smtClean="0"/>
              <a:t>battle it out during a magic show.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1 – </a:t>
            </a:r>
            <a:r>
              <a:rPr lang="en-US" dirty="0" smtClean="0"/>
              <a:t>Short </a:t>
            </a:r>
            <a:r>
              <a:rPr lang="en-US" dirty="0"/>
              <a:t>films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835" y="3739526"/>
            <a:ext cx="2936646" cy="223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9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1 – </a:t>
            </a:r>
            <a:r>
              <a:rPr lang="en-US" dirty="0" smtClean="0"/>
              <a:t>Short </a:t>
            </a:r>
            <a:r>
              <a:rPr lang="en-US" dirty="0"/>
              <a:t>films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GB" b="1" dirty="0"/>
              <a:t>Metro</a:t>
            </a:r>
            <a:endParaRPr lang="en-GB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i="1" dirty="0"/>
              <a:t>Animation, Jake Wyatt, 2011, 5 min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A young girl chases a mysterious fox through a secret door and into a subterranean wonderland to retrieve her stolen train ticket. 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3-09-08 at 19.36.56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57" y="4297952"/>
            <a:ext cx="3969658" cy="222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8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1 – Short films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GB" b="1" dirty="0" smtClean="0"/>
              <a:t>The Red Balloon</a:t>
            </a:r>
            <a:endParaRPr lang="en-GB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i="1" dirty="0" smtClean="0"/>
              <a:t>French, Pascal </a:t>
            </a:r>
            <a:r>
              <a:rPr lang="en-US" i="1" dirty="0" err="1" smtClean="0"/>
              <a:t>Lamorisse</a:t>
            </a:r>
            <a:r>
              <a:rPr lang="en-US" i="1" dirty="0" smtClean="0"/>
              <a:t>, 1956, 34 </a:t>
            </a:r>
            <a:r>
              <a:rPr lang="en-US" i="1" dirty="0"/>
              <a:t>min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enchanting short film about a red balloon that befriends a little French boy is more than a joy to </a:t>
            </a:r>
            <a:r>
              <a:rPr lang="en-US" dirty="0" smtClean="0"/>
              <a:t>watch.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337" y="4032219"/>
            <a:ext cx="3417187" cy="192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2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2 -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length feature film followed by a themed stop-motion animation workshop for kids and grown ups. See individual film suggestions for details.</a:t>
            </a:r>
          </a:p>
          <a:p>
            <a:r>
              <a:rPr lang="en-US" dirty="0" smtClean="0"/>
              <a:t>Pervasive Media Studio engagement – Presented by Watershed’s Pervasive Media Studio?</a:t>
            </a:r>
          </a:p>
          <a:p>
            <a:r>
              <a:rPr lang="en-US" dirty="0" smtClean="0"/>
              <a:t>Workshop with Rose?</a:t>
            </a:r>
          </a:p>
        </p:txBody>
      </p:sp>
    </p:spTree>
    <p:extLst>
      <p:ext uri="{BB962C8B-B14F-4D97-AF65-F5344CB8AC3E}">
        <p14:creationId xmlns:p14="http://schemas.microsoft.com/office/powerpoint/2010/main" val="359869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2 – Feature films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43" y="1736272"/>
            <a:ext cx="2717800" cy="4025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6571" y="2122714"/>
            <a:ext cx="439057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Magic Silver</a:t>
            </a:r>
            <a:endParaRPr lang="en-GB" dirty="0" smtClean="0"/>
          </a:p>
          <a:p>
            <a:pPr algn="ctr"/>
            <a:r>
              <a:rPr lang="en-US" i="1" dirty="0" smtClean="0"/>
              <a:t>Norway, 2009, 82 </a:t>
            </a:r>
            <a:r>
              <a:rPr lang="en-US" i="1" dirty="0" err="1" smtClean="0"/>
              <a:t>mins</a:t>
            </a:r>
            <a:endParaRPr lang="en-US" dirty="0" smtClean="0"/>
          </a:p>
          <a:p>
            <a:pPr algn="ctr"/>
            <a:r>
              <a:rPr lang="en-US" dirty="0" smtClean="0"/>
              <a:t>A young girl chases a mysterious fox through a secret door and into a subterranean wonderland to retrieve her stolen train ticket. 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*Not got a great rating though!</a:t>
            </a:r>
            <a:endParaRPr lang="en-GB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5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feature films…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Tales of The Night (2011)</a:t>
            </a:r>
          </a:p>
          <a:p>
            <a:r>
              <a:rPr lang="en-US" b="1" dirty="0">
                <a:hlinkClick r:id="rId2"/>
              </a:rPr>
              <a:t>How to Train Your </a:t>
            </a:r>
            <a:r>
              <a:rPr lang="en-US" b="1" dirty="0" smtClean="0">
                <a:hlinkClick r:id="rId2"/>
              </a:rPr>
              <a:t>Dragon</a:t>
            </a:r>
            <a:endParaRPr lang="en-US" b="1" dirty="0" smtClean="0"/>
          </a:p>
          <a:p>
            <a:r>
              <a:rPr lang="en-US" b="1" dirty="0">
                <a:hlinkClick r:id="rId3"/>
              </a:rPr>
              <a:t>Lemony Snicket's A Series of Unfortunate </a:t>
            </a:r>
            <a:r>
              <a:rPr lang="en-US" b="1" dirty="0" smtClean="0">
                <a:hlinkClick r:id="rId3"/>
              </a:rPr>
              <a:t>Events</a:t>
            </a:r>
            <a:endParaRPr lang="en-US" b="1" dirty="0" smtClean="0"/>
          </a:p>
          <a:p>
            <a:r>
              <a:rPr lang="en-US" b="1" dirty="0" smtClean="0"/>
              <a:t>Pan’s Labyrinth (too scary for younger kids?)</a:t>
            </a:r>
            <a:endParaRPr lang="en-US" b="1" dirty="0"/>
          </a:p>
          <a:p>
            <a:r>
              <a:rPr lang="en-GB" dirty="0" smtClean="0"/>
              <a:t>There will be other foreign films too, just </a:t>
            </a:r>
            <a:r>
              <a:rPr lang="en-GB" dirty="0" err="1" smtClean="0"/>
              <a:t>gotta</a:t>
            </a:r>
            <a:r>
              <a:rPr lang="en-GB" dirty="0" smtClean="0"/>
              <a:t> find them….!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33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1721</TotalTime>
  <Words>443</Words>
  <Application>Microsoft Macintosh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Inkwell</vt:lpstr>
      <vt:lpstr>Down The Rabbit Hole - Film Screening + Workshop</vt:lpstr>
      <vt:lpstr>Idea 1 - General</vt:lpstr>
      <vt:lpstr>Idea 1 – Short films</vt:lpstr>
      <vt:lpstr>Idea 1 – Short films</vt:lpstr>
      <vt:lpstr>Idea 1 – Short films</vt:lpstr>
      <vt:lpstr>Idea 1 – Short films</vt:lpstr>
      <vt:lpstr>Idea 2 - General</vt:lpstr>
      <vt:lpstr>Idea 2 – Feature films</vt:lpstr>
      <vt:lpstr>Other feature films…</vt:lpstr>
      <vt:lpstr>Idea 3 – Tales of The Night + Story-making Workshop</vt:lpstr>
      <vt:lpstr>Idea 3 – Tales of the Night -Concepts</vt:lpstr>
      <vt:lpstr>Idea 4 – Digital Story Telling Workshop + Short film/Clip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 The Rabbit Hole - Film Screening + Workshop</dc:title>
  <dc:creator>Danny Saville</dc:creator>
  <cp:lastModifiedBy>Roseanna Dias</cp:lastModifiedBy>
  <cp:revision>21</cp:revision>
  <dcterms:created xsi:type="dcterms:W3CDTF">2013-09-08T18:18:14Z</dcterms:created>
  <dcterms:modified xsi:type="dcterms:W3CDTF">2013-09-13T16:52:41Z</dcterms:modified>
</cp:coreProperties>
</file>